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2C4B-4DE5-4BD6-8B17-6C82FC980C9C}" type="datetimeFigureOut">
              <a:rPr lang="fr-CH" smtClean="0"/>
              <a:t>30.04.2021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6E86-F396-4958-9CB4-DDFAA769D8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632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2C4B-4DE5-4BD6-8B17-6C82FC980C9C}" type="datetimeFigureOut">
              <a:rPr lang="fr-CH" smtClean="0"/>
              <a:t>30.04.2021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6E86-F396-4958-9CB4-DDFAA769D8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856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2C4B-4DE5-4BD6-8B17-6C82FC980C9C}" type="datetimeFigureOut">
              <a:rPr lang="fr-CH" smtClean="0"/>
              <a:t>30.04.2021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6E86-F396-4958-9CB4-DDFAA769D8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4478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2C4B-4DE5-4BD6-8B17-6C82FC980C9C}" type="datetimeFigureOut">
              <a:rPr lang="fr-CH" smtClean="0"/>
              <a:t>30.04.2021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6E86-F396-4958-9CB4-DDFAA769D8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681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2C4B-4DE5-4BD6-8B17-6C82FC980C9C}" type="datetimeFigureOut">
              <a:rPr lang="fr-CH" smtClean="0"/>
              <a:t>30.04.2021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6E86-F396-4958-9CB4-DDFAA769D8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20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2C4B-4DE5-4BD6-8B17-6C82FC980C9C}" type="datetimeFigureOut">
              <a:rPr lang="fr-CH" smtClean="0"/>
              <a:t>30.04.2021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6E86-F396-4958-9CB4-DDFAA769D8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721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2C4B-4DE5-4BD6-8B17-6C82FC980C9C}" type="datetimeFigureOut">
              <a:rPr lang="fr-CH" smtClean="0"/>
              <a:t>30.04.2021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6E86-F396-4958-9CB4-DDFAA769D8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2565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2C4B-4DE5-4BD6-8B17-6C82FC980C9C}" type="datetimeFigureOut">
              <a:rPr lang="fr-CH" smtClean="0"/>
              <a:t>30.04.2021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6E86-F396-4958-9CB4-DDFAA769D8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137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2C4B-4DE5-4BD6-8B17-6C82FC980C9C}" type="datetimeFigureOut">
              <a:rPr lang="fr-CH" smtClean="0"/>
              <a:t>30.04.2021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6E86-F396-4958-9CB4-DDFAA769D8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898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2C4B-4DE5-4BD6-8B17-6C82FC980C9C}" type="datetimeFigureOut">
              <a:rPr lang="fr-CH" smtClean="0"/>
              <a:t>30.04.2021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6E86-F396-4958-9CB4-DDFAA769D8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444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2C4B-4DE5-4BD6-8B17-6C82FC980C9C}" type="datetimeFigureOut">
              <a:rPr lang="fr-CH" smtClean="0"/>
              <a:t>30.04.2021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6E86-F396-4958-9CB4-DDFAA769D8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5045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B2C4B-4DE5-4BD6-8B17-6C82FC980C9C}" type="datetimeFigureOut">
              <a:rPr lang="fr-CH" smtClean="0"/>
              <a:t>30.04.2021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6E86-F396-4958-9CB4-DDFAA769D8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3430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6153"/>
            <a:ext cx="7344816" cy="6331199"/>
          </a:xfrm>
          <a:prstGeom prst="rect">
            <a:avLst/>
          </a:prstGeom>
          <a:noFill/>
          <a:ln w="38100">
            <a:solidFill>
              <a:srgbClr val="F03E3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4865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Garnier</dc:creator>
  <cp:lastModifiedBy>Nadège Cornaz</cp:lastModifiedBy>
  <cp:revision>1</cp:revision>
  <dcterms:created xsi:type="dcterms:W3CDTF">2021-04-28T17:10:40Z</dcterms:created>
  <dcterms:modified xsi:type="dcterms:W3CDTF">2021-04-30T05:36:27Z</dcterms:modified>
</cp:coreProperties>
</file>